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73" r:id="rId5"/>
    <p:sldId id="272" r:id="rId6"/>
    <p:sldId id="268" r:id="rId7"/>
    <p:sldId id="269" r:id="rId8"/>
    <p:sldId id="257" r:id="rId9"/>
    <p:sldId id="263" r:id="rId10"/>
    <p:sldId id="26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2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9CFECF-3205-5377-13F5-E6DA3CCDBE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558F2CB-856A-DA3D-6173-88E5D62CA3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373FE20-8D02-7406-DDDF-C79195A2D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1313-ABC0-4FB5-B66F-1A3FA069E9D7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9B87525-28BC-63D1-05D9-2B78A3429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9D1853-1862-BD21-B47E-AD89FDB07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EDD4C-2C84-4A5B-ACA8-262C9A265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08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1099B0-E2AD-5887-730A-1F46D70C3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DBD634D-824C-7ADE-643D-AD1181075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D2AF2A0-259B-9B66-88D6-29DEA51EC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1313-ABC0-4FB5-B66F-1A3FA069E9D7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DCE35D3-F2FE-275A-21D4-E232B0B23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E242EC5-91BA-E6C5-B2BF-5F71AE99E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EDD4C-2C84-4A5B-ACA8-262C9A265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841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2EC3CAF-2F78-F2A4-5063-8E1FAA87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D2433A8-FA39-7605-7EDD-7FBE1B02E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3383741-8EFC-901D-39DB-F331B0141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1313-ABC0-4FB5-B66F-1A3FA069E9D7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B96BE7B-36EA-427D-C8EF-D8544AFCD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C8E4B64-9791-DE79-92FF-9ABD9083C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EDD4C-2C84-4A5B-ACA8-262C9A265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592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5C17A0-51FD-BBF0-E526-583BA37E4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0372BEB-6D28-DEB5-C1F8-AD1F41C18A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0EF721A-A014-0201-6189-238782549A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D973D18-DCEA-566C-5B4E-9EA08CBCB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1313-ABC0-4FB5-B66F-1A3FA069E9D7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B4B4834-D754-C1F4-9BF4-5D158DF8C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6828461-90C2-A057-907B-6F7C58118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EDD4C-2C84-4A5B-ACA8-262C9A265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950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834B7ED-9B9C-1801-7F7D-0AEE0C6D4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BCBE08E-78F7-84E9-31CB-C106667F7C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8C0064E-87B6-38F1-5441-482815516F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24E347F-FCDE-03B5-942C-C1CEA36547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E8FB3EE-5F88-A2CF-400D-4CB94A24FA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CBBA4BF1-0EFC-3C3C-E136-CA2864BD6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1313-ABC0-4FB5-B66F-1A3FA069E9D7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EB52B1B-8DB5-8AF3-3DF7-E321CD7AC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AB866DD-6416-E451-3452-0D914E783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EDD4C-2C84-4A5B-ACA8-262C9A265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41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AC31F2-2F8A-46CA-D1FE-4BC131FD6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CA65938-56F2-F38D-9207-2EA232F9F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1313-ABC0-4FB5-B66F-1A3FA069E9D7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98E3646-5F64-6555-AD76-98EA73354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FED95BF-EBB2-A29E-3230-184F714C1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EDD4C-2C84-4A5B-ACA8-262C9A265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560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ACBA80EF-955F-F111-F573-A0684F52C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1313-ABC0-4FB5-B66F-1A3FA069E9D7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7F8C987-3238-15A8-56E1-9FBB4E738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2903D7C-F66B-EF1E-C1CB-0CFABE896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EDD4C-2C84-4A5B-ACA8-262C9A265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100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03BC24-FD78-111C-C46E-775C8D755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5804C4B-232F-585A-49CD-C3A9618BD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9F6E91C-EA6D-1CD8-3F73-31D8799105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6C96691-1E5D-AB6C-F01B-15456A2E4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1313-ABC0-4FB5-B66F-1A3FA069E9D7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51A712A-2C5B-EB25-6E18-640ECD242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070419E-E3DA-FEAC-F968-C40237E17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EDD4C-2C84-4A5B-ACA8-262C9A265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775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E625BD5-8EEB-9C9E-4AC6-70AF010A9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2469113-80DA-91DA-A86C-13B0A2FBA7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DDCE2E1-6A0A-E1EB-5516-FA67DE5EE2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BE21D02-E197-1B8A-9102-7B0D2B831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1313-ABC0-4FB5-B66F-1A3FA069E9D7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44EAABE-1CC3-AFF1-FBD3-20D73AEC0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E592B56-4911-30C1-95C2-E977CE9DA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EDD4C-2C84-4A5B-ACA8-262C9A265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67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CE8595-4847-B766-1E05-D29EFD81B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180AAF7-6AAA-95CA-270B-02C56ED634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099FDE3-6D50-18A1-A64B-55843478C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1313-ABC0-4FB5-B66F-1A3FA069E9D7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366B4B0-A306-7C8F-E68B-8DAE6ED17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9D5F86F-C799-8D53-82CE-997BAD784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EDD4C-2C84-4A5B-ACA8-262C9A265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8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3037C065-DF1C-82C8-92AC-22DEFF146E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483C115-11E9-DA88-C296-C4AE4573A6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043A9B5-261F-605E-92F5-4D9B04FF8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1313-ABC0-4FB5-B66F-1A3FA069E9D7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3AFB0AE-612D-C95F-E3D2-9D45D1F4D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DE7ED85-D049-0EB4-24DE-7CB44E744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EDD4C-2C84-4A5B-ACA8-262C9A265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763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0B53CFC-B51A-45AC-522C-7A1B7520A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7D2C894-C13F-673D-105D-3060F40E2A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89C79EA-A319-BE4D-24D5-F5EF180F57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C1313-ABC0-4FB5-B66F-1A3FA069E9D7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1F51F4D-4E53-F24D-9184-3CDF73964E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262615-9745-EF28-937D-6D49873722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EDD4C-2C84-4A5B-ACA8-262C9A265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28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6A1AFE4-D22B-AE51-0306-971228F284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xmlns="" id="{090B8A7D-5B8A-87F3-A8FD-E895CC7222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5774" y="49619"/>
            <a:ext cx="2980385" cy="1371913"/>
          </a:xfrm>
          <a:prstGeom prst="rect">
            <a:avLst/>
          </a:prstGeom>
        </p:spPr>
      </p:pic>
      <p:sp>
        <p:nvSpPr>
          <p:cNvPr id="5" name="AutoShape 2">
            <a:extLst>
              <a:ext uri="{FF2B5EF4-FFF2-40B4-BE49-F238E27FC236}">
                <a16:creationId xmlns:a16="http://schemas.microsoft.com/office/drawing/2014/main" xmlns="" id="{F5F8AE76-9ECA-7DC7-B014-0B8C90B60F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87DE846-4FA3-5AD9-C0A2-37A5D4A916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14" y="1371600"/>
            <a:ext cx="12004645" cy="537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656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852CA70-DFF4-98FC-CF1F-7306B66EB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43" y="468086"/>
            <a:ext cx="11408228" cy="6183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603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FC392E-311B-15F7-A619-F0F241C5D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028" y="28112"/>
            <a:ext cx="11430000" cy="298459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altLang="en-US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27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Course content Module</a:t>
            </a:r>
            <a:r>
              <a:rPr lang="en-US" altLang="en-US" sz="1100" dirty="0"/>
              <a:t/>
            </a:r>
            <a:br>
              <a:rPr lang="en-US" altLang="en-US" sz="1100" dirty="0"/>
            </a:b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B5D57DD3-F1C0-55F7-83C7-460FF3588C8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9743" y="348329"/>
          <a:ext cx="11963399" cy="6439740"/>
        </p:xfrm>
        <a:graphic>
          <a:graphicData uri="http://schemas.openxmlformats.org/drawingml/2006/table">
            <a:tbl>
              <a:tblPr/>
              <a:tblGrid>
                <a:gridCol w="424543">
                  <a:extLst>
                    <a:ext uri="{9D8B030D-6E8A-4147-A177-3AD203B41FA5}">
                      <a16:colId xmlns:a16="http://schemas.microsoft.com/office/drawing/2014/main" xmlns="" val="169803382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1603416472"/>
                    </a:ext>
                  </a:extLst>
                </a:gridCol>
                <a:gridCol w="2301530">
                  <a:extLst>
                    <a:ext uri="{9D8B030D-6E8A-4147-A177-3AD203B41FA5}">
                      <a16:colId xmlns:a16="http://schemas.microsoft.com/office/drawing/2014/main" xmlns="" val="3494093266"/>
                    </a:ext>
                  </a:extLst>
                </a:gridCol>
                <a:gridCol w="1083927">
                  <a:extLst>
                    <a:ext uri="{9D8B030D-6E8A-4147-A177-3AD203B41FA5}">
                      <a16:colId xmlns:a16="http://schemas.microsoft.com/office/drawing/2014/main" xmlns="" val="2367205540"/>
                    </a:ext>
                  </a:extLst>
                </a:gridCol>
                <a:gridCol w="3178628">
                  <a:extLst>
                    <a:ext uri="{9D8B030D-6E8A-4147-A177-3AD203B41FA5}">
                      <a16:colId xmlns:a16="http://schemas.microsoft.com/office/drawing/2014/main" xmlns="" val="4106737072"/>
                    </a:ext>
                  </a:extLst>
                </a:gridCol>
                <a:gridCol w="32406">
                  <a:extLst>
                    <a:ext uri="{9D8B030D-6E8A-4147-A177-3AD203B41FA5}">
                      <a16:colId xmlns:a16="http://schemas.microsoft.com/office/drawing/2014/main" xmlns="" val="1824239819"/>
                    </a:ext>
                  </a:extLst>
                </a:gridCol>
                <a:gridCol w="1540382">
                  <a:extLst>
                    <a:ext uri="{9D8B030D-6E8A-4147-A177-3AD203B41FA5}">
                      <a16:colId xmlns:a16="http://schemas.microsoft.com/office/drawing/2014/main" xmlns="" val="791848509"/>
                    </a:ext>
                  </a:extLst>
                </a:gridCol>
                <a:gridCol w="1158717">
                  <a:extLst>
                    <a:ext uri="{9D8B030D-6E8A-4147-A177-3AD203B41FA5}">
                      <a16:colId xmlns:a16="http://schemas.microsoft.com/office/drawing/2014/main" xmlns="" val="2178717203"/>
                    </a:ext>
                  </a:extLst>
                </a:gridCol>
                <a:gridCol w="668088">
                  <a:extLst>
                    <a:ext uri="{9D8B030D-6E8A-4147-A177-3AD203B41FA5}">
                      <a16:colId xmlns:a16="http://schemas.microsoft.com/office/drawing/2014/main" xmlns="" val="1274409156"/>
                    </a:ext>
                  </a:extLst>
                </a:gridCol>
                <a:gridCol w="584578">
                  <a:extLst>
                    <a:ext uri="{9D8B030D-6E8A-4147-A177-3AD203B41FA5}">
                      <a16:colId xmlns:a16="http://schemas.microsoft.com/office/drawing/2014/main" xmlns="" val="2278671302"/>
                    </a:ext>
                  </a:extLst>
                </a:gridCol>
              </a:tblGrid>
              <a:tr h="296954">
                <a:tc gridSpan="5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Connect With Work - Offline Framework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4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05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Microsoft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Office </a:t>
                      </a:r>
                      <a:endParaRPr lang="en-US" sz="28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86685972"/>
                  </a:ext>
                </a:extLst>
              </a:tr>
              <a:tr h="16562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05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05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05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05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05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05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05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05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05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05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58637904"/>
                  </a:ext>
                </a:extLst>
              </a:tr>
              <a:tr h="74496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</a:t>
                      </a:r>
                      <a:endParaRPr lang="en-US" sz="20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Module</a:t>
                      </a:r>
                      <a:endParaRPr lang="en-US" sz="20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Session Name </a:t>
                      </a:r>
                      <a:endParaRPr lang="en-US" sz="20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Duration (mins) </a:t>
                      </a:r>
                      <a:endParaRPr lang="en-US" sz="20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Learning Outcome/s</a:t>
                      </a:r>
                      <a:b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After completing the Topic participants will;</a:t>
                      </a:r>
                      <a:endParaRPr lang="en-US" sz="20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MS Office 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Duration (mins) Offline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Duration (mins)  Self-learning 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58819504"/>
                  </a:ext>
                </a:extLst>
              </a:tr>
              <a:tr h="618968"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Life Skills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Introduction &amp; Understanding  Self (Offline)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270</a:t>
                      </a:r>
                      <a:endParaRPr lang="en-US" sz="20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Know more about Magic Bus and the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programme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/>
                      </a:r>
                      <a:b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Understand themselves better, i.e. become more self-aware</a:t>
                      </a:r>
                      <a:endParaRPr lang="en-US" sz="20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MS Word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45289464"/>
                  </a:ext>
                </a:extLst>
              </a:tr>
              <a:tr h="96659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Managing Self (Offline)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630</a:t>
                      </a:r>
                      <a:endParaRPr lang="en-US" sz="20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Communicate clearly </a:t>
                      </a:r>
                      <a:b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Manage Self </a:t>
                      </a:r>
                      <a:b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Learn to build healthy relations, </a:t>
                      </a:r>
                      <a:b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Understand the importance of team work and managing conflicts.</a:t>
                      </a:r>
                      <a:endParaRPr lang="en-US" sz="20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0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20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MS Excel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360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310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79744439"/>
                  </a:ext>
                </a:extLst>
              </a:tr>
              <a:tr h="1461783">
                <a:tc rowSpan="3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Employability Skills 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Preparing Self (Offline)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540</a:t>
                      </a:r>
                      <a:endParaRPr lang="en-US" sz="20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Use productivity tools*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Use internet and email. 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Understand simple budget 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Process to open a bank account 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Understand how to be safe and maintain ethics at work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 ready to face an interview and join a formal workplace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20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MS PowerPoint </a:t>
                      </a:r>
                      <a:endParaRPr lang="en-US" sz="20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00519925"/>
                  </a:ext>
                </a:extLst>
              </a:tr>
              <a:tr h="5657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Microsoft Office - Offline 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600</a:t>
                      </a:r>
                      <a:endParaRPr lang="en-US" sz="20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Introduction to Word, Excel PowerPoint, Teams, SharePoint and One Drive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MS Teams, SharePoint, One Drive</a:t>
                      </a:r>
                      <a:endParaRPr lang="en-US" sz="20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  <a:endParaRPr lang="en-US" sz="20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56983245"/>
                  </a:ext>
                </a:extLst>
              </a:tr>
              <a:tr h="50309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Microsof Office - Self  Learning 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735</a:t>
                      </a:r>
                      <a:endParaRPr lang="en-US" sz="20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Introduction to Word, Excel PowerPoint, Teams, SharePoint and One Drive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  Duration (mins)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600</a:t>
                      </a:r>
                      <a:endParaRPr lang="en-US" sz="20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735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1904088"/>
                  </a:ext>
                </a:extLst>
              </a:tr>
              <a:tr h="38655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0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  Duration (hrs)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20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12.25</a:t>
                      </a:r>
                      <a:endParaRPr lang="en-US" sz="20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23824385"/>
                  </a:ext>
                </a:extLst>
              </a:tr>
              <a:tr h="38721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0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Duration in minutes (Offline)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2040</a:t>
                      </a:r>
                      <a:endParaRPr lang="en-US" sz="20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0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0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12046948"/>
                  </a:ext>
                </a:extLst>
              </a:tr>
              <a:tr h="27134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0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Duration in hours (Offline)</a:t>
                      </a:r>
                      <a:endParaRPr lang="en-US" sz="20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  <a:endParaRPr lang="en-US" sz="20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0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00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0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2000" dirty="0">
                        <a:effectLst/>
                      </a:endParaRPr>
                    </a:p>
                  </a:txBody>
                  <a:tcPr marL="3503" marR="3503" marT="3503" marB="25221" anchor="ctr">
                    <a:lnL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261319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3201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B57F00-AFFB-622A-DC2C-4881B6740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3029"/>
          </a:xfrm>
        </p:spPr>
        <p:txBody>
          <a:bodyPr/>
          <a:lstStyle/>
          <a:p>
            <a:r>
              <a:rPr lang="en-US" dirty="0" smtClean="0"/>
              <a:t>Class Room &amp; Computer lab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99" y="1802179"/>
            <a:ext cx="3626664" cy="4692406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846" y="1802179"/>
            <a:ext cx="3997569" cy="46924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597" y="1802179"/>
            <a:ext cx="3774833" cy="4692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877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5A6404-099F-B08C-AEA6-A826EC1A5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Job drive Collateral of other NGO’s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785" y="1895963"/>
            <a:ext cx="5801784" cy="4387606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77" y="1895963"/>
            <a:ext cx="5673969" cy="4533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516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60BE212-ECE2-6031-B7A6-B6E952859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696CBC1D-5613-0377-8479-FEC53BE33D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29" y="573768"/>
            <a:ext cx="5682344" cy="31669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42BC2BFC-4E70-1093-E7EB-4406378039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829" y="588663"/>
            <a:ext cx="5682342" cy="315201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xmlns="" id="{E8D5681D-7A0C-C88F-1859-E306FAF244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29" y="3863286"/>
            <a:ext cx="5682344" cy="2954038"/>
          </a:xfrm>
          <a:prstGeom prst="rect">
            <a:avLst/>
          </a:prstGeom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xmlns="" id="{FB972433-4477-9615-D78B-F5A7E0E3A55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106" y="3878181"/>
            <a:ext cx="5579065" cy="289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6619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xmlns="" id="{5F64ECC5-1B43-AF9C-3EAD-144BFCF262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401" y="1069364"/>
            <a:ext cx="5801784" cy="5329351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54E71FCD-AA67-6B7C-9AC0-E9844B333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16" y="1069365"/>
            <a:ext cx="5143500" cy="532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0508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9DA59BB-3CB9-4DDD-ABC1-44F394EA8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089"/>
            <a:ext cx="10515600" cy="462189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College job drives</a:t>
            </a:r>
            <a:endParaRPr lang="en-US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1252445D-22E4-39CE-BD52-0DA9F1B349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09" y="707571"/>
            <a:ext cx="5542391" cy="2906486"/>
          </a:xfr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63ADB1B9-31E4-4DA5-519D-A83B90E980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495" y="707569"/>
            <a:ext cx="5680116" cy="2906486"/>
          </a:xfrm>
          <a:prstGeom prst="rect">
            <a:avLst/>
          </a:prstGeom>
        </p:spPr>
      </p:pic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xmlns="" id="{47CA82B0-AC77-41C1-FD3F-E529E2F3C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09" y="3744688"/>
            <a:ext cx="5596821" cy="2906486"/>
          </a:xfrm>
          <a:prstGeom prst="rect">
            <a:avLst/>
          </a:prstGeo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xmlns="" id="{1E0B875B-9D1F-4831-6ADD-9264445C73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474" y="3744689"/>
            <a:ext cx="5919012" cy="290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546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C9C1B438-F28B-46C4-1B5F-1F6FC06F24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85" y="726166"/>
            <a:ext cx="5693229" cy="2626633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C6217FDE-B288-1F9A-B27E-F73EBF4F2E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737051"/>
            <a:ext cx="5693230" cy="252866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4A2A460E-BE9A-FAAB-A373-B1315BAFD7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99755"/>
            <a:ext cx="5913170" cy="3001089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xmlns="" id="{9E3E8444-10B2-B5A0-9970-B17C1B21C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85" y="3485013"/>
            <a:ext cx="5693229" cy="3229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7637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8F8D610B-E7C3-ABC8-3151-158EB9C683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06" y="783770"/>
            <a:ext cx="5649686" cy="56287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281758B-CF83-0B0C-B5B3-1403AE600B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783770"/>
            <a:ext cx="5943600" cy="5628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585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161</Words>
  <Application>Microsoft Office PowerPoint</Application>
  <PresentationFormat>Widescreen</PresentationFormat>
  <Paragraphs>101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 Course content Module </vt:lpstr>
      <vt:lpstr>Class Room &amp; Computer lab</vt:lpstr>
      <vt:lpstr>Job drive Collateral of other NGO’s</vt:lpstr>
      <vt:lpstr>PowerPoint Presentation</vt:lpstr>
      <vt:lpstr>PowerPoint Presentation</vt:lpstr>
      <vt:lpstr>College job drives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whynew.in</cp:lastModifiedBy>
  <cp:revision>5</cp:revision>
  <dcterms:created xsi:type="dcterms:W3CDTF">2025-08-11T08:32:29Z</dcterms:created>
  <dcterms:modified xsi:type="dcterms:W3CDTF">2025-09-30T11:32:04Z</dcterms:modified>
</cp:coreProperties>
</file>